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Dacey" userId="27c6e337-40ef-4bd7-bb8c-08293b4db942" providerId="ADAL" clId="{6F041428-8996-4B74-9063-6CC1F6A575FC}"/>
    <pc:docChg chg="delSld modSld">
      <pc:chgData name="Simon Dacey" userId="27c6e337-40ef-4bd7-bb8c-08293b4db942" providerId="ADAL" clId="{6F041428-8996-4B74-9063-6CC1F6A575FC}" dt="2021-11-13T22:25:54.921" v="24" actId="20577"/>
      <pc:docMkLst>
        <pc:docMk/>
      </pc:docMkLst>
      <pc:sldChg chg="modSp">
        <pc:chgData name="Simon Dacey" userId="27c6e337-40ef-4bd7-bb8c-08293b4db942" providerId="ADAL" clId="{6F041428-8996-4B74-9063-6CC1F6A575FC}" dt="2021-11-13T22:25:54.921" v="24" actId="20577"/>
        <pc:sldMkLst>
          <pc:docMk/>
          <pc:sldMk cId="3253016364" sldId="257"/>
        </pc:sldMkLst>
        <pc:spChg chg="mod">
          <ac:chgData name="Simon Dacey" userId="27c6e337-40ef-4bd7-bb8c-08293b4db942" providerId="ADAL" clId="{6F041428-8996-4B74-9063-6CC1F6A575FC}" dt="2021-11-13T22:25:54.921" v="24" actId="20577"/>
          <ac:spMkLst>
            <pc:docMk/>
            <pc:sldMk cId="3253016364" sldId="257"/>
            <ac:spMk id="3" creationId="{00000000-0000-0000-0000-000000000000}"/>
          </ac:spMkLst>
        </pc:spChg>
      </pc:sldChg>
      <pc:sldChg chg="del">
        <pc:chgData name="Simon Dacey" userId="27c6e337-40ef-4bd7-bb8c-08293b4db942" providerId="ADAL" clId="{6F041428-8996-4B74-9063-6CC1F6A575FC}" dt="2021-11-13T22:23:59.428" v="0" actId="2696"/>
        <pc:sldMkLst>
          <pc:docMk/>
          <pc:sldMk cId="4010668881" sldId="259"/>
        </pc:sldMkLst>
      </pc:sldChg>
      <pc:sldChg chg="del">
        <pc:chgData name="Simon Dacey" userId="27c6e337-40ef-4bd7-bb8c-08293b4db942" providerId="ADAL" clId="{6F041428-8996-4B74-9063-6CC1F6A575FC}" dt="2021-11-13T22:25:32.343" v="1" actId="2696"/>
        <pc:sldMkLst>
          <pc:docMk/>
          <pc:sldMk cId="3901594588" sldId="26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3492948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165923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48212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2035520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2628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2205596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2787535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34885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334122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054B12-DADC-48DE-8990-BD8E80125C55}" type="datetimeFigureOut">
              <a:rPr lang="en-NZ" smtClean="0"/>
              <a:t>23/11/2021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3228558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054B12-DADC-48DE-8990-BD8E80125C55}" type="datetimeFigureOut">
              <a:rPr lang="en-NZ" smtClean="0"/>
              <a:t>23/11/2021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275055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054B12-DADC-48DE-8990-BD8E80125C55}" type="datetimeFigureOut">
              <a:rPr lang="en-NZ" smtClean="0"/>
              <a:t>23/11/2021</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425163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054B12-DADC-48DE-8990-BD8E80125C55}" type="datetimeFigureOut">
              <a:rPr lang="en-NZ" smtClean="0"/>
              <a:t>23/11/2021</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2896029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054B12-DADC-48DE-8990-BD8E80125C55}" type="datetimeFigureOut">
              <a:rPr lang="en-NZ" smtClean="0"/>
              <a:t>23/11/2021</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134968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054B12-DADC-48DE-8990-BD8E80125C55}" type="datetimeFigureOut">
              <a:rPr lang="en-NZ" smtClean="0"/>
              <a:t>23/11/2021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379893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D054B12-DADC-48DE-8990-BD8E80125C55}" type="datetimeFigureOut">
              <a:rPr lang="en-NZ" smtClean="0"/>
              <a:t>23/11/2021</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4A61E9A-7641-4809-B808-4ABBA28BEA54}" type="slidenum">
              <a:rPr lang="en-NZ" smtClean="0"/>
              <a:t>‹#›</a:t>
            </a:fld>
            <a:endParaRPr lang="en-NZ"/>
          </a:p>
        </p:txBody>
      </p:sp>
    </p:spTree>
    <p:extLst>
      <p:ext uri="{BB962C8B-B14F-4D97-AF65-F5344CB8AC3E}">
        <p14:creationId xmlns:p14="http://schemas.microsoft.com/office/powerpoint/2010/main" val="158214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D054B12-DADC-48DE-8990-BD8E80125C55}" type="datetimeFigureOut">
              <a:rPr lang="en-NZ" smtClean="0"/>
              <a:t>23/11/2021</a:t>
            </a:fld>
            <a:endParaRPr lang="en-NZ"/>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4A61E9A-7641-4809-B808-4ABBA28BEA54}" type="slidenum">
              <a:rPr lang="en-NZ" smtClean="0"/>
              <a:t>‹#›</a:t>
            </a:fld>
            <a:endParaRPr lang="en-NZ"/>
          </a:p>
        </p:txBody>
      </p:sp>
    </p:spTree>
    <p:extLst>
      <p:ext uri="{BB962C8B-B14F-4D97-AF65-F5344CB8AC3E}">
        <p14:creationId xmlns:p14="http://schemas.microsoft.com/office/powerpoint/2010/main" val="2795964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a:t>IS Application Project NZ Wetlands </a:t>
            </a:r>
          </a:p>
        </p:txBody>
      </p:sp>
      <p:sp>
        <p:nvSpPr>
          <p:cNvPr id="3" name="Subtitle 2"/>
          <p:cNvSpPr>
            <a:spLocks noGrp="1"/>
          </p:cNvSpPr>
          <p:nvPr>
            <p:ph type="subTitle" idx="1"/>
          </p:nvPr>
        </p:nvSpPr>
        <p:spPr/>
        <p:txBody>
          <a:bodyPr/>
          <a:lstStyle/>
          <a:p>
            <a:r>
              <a:rPr lang="en-NZ" dirty="0"/>
              <a:t>Final Presentation</a:t>
            </a:r>
          </a:p>
        </p:txBody>
      </p:sp>
    </p:spTree>
    <p:extLst>
      <p:ext uri="{BB962C8B-B14F-4D97-AF65-F5344CB8AC3E}">
        <p14:creationId xmlns:p14="http://schemas.microsoft.com/office/powerpoint/2010/main" val="2256065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Introduction</a:t>
            </a:r>
          </a:p>
        </p:txBody>
      </p:sp>
      <p:sp>
        <p:nvSpPr>
          <p:cNvPr id="3" name="Content Placeholder 2"/>
          <p:cNvSpPr>
            <a:spLocks noGrp="1"/>
          </p:cNvSpPr>
          <p:nvPr>
            <p:ph idx="1"/>
          </p:nvPr>
        </p:nvSpPr>
        <p:spPr/>
        <p:txBody>
          <a:bodyPr/>
          <a:lstStyle/>
          <a:p>
            <a:r>
              <a:rPr lang="en-NZ" dirty="0"/>
              <a:t>Sharish Bala</a:t>
            </a:r>
          </a:p>
          <a:p>
            <a:r>
              <a:rPr lang="en-NZ" dirty="0"/>
              <a:t>Background - NZ Wetlands</a:t>
            </a:r>
          </a:p>
          <a:p>
            <a:r>
              <a:rPr lang="en-NZ" dirty="0"/>
              <a:t>Demonstration – Update Site, Assign Land Use, Update Land Use, and Land Uses Report</a:t>
            </a:r>
          </a:p>
          <a:p>
            <a:r>
              <a:rPr lang="en-NZ" dirty="0"/>
              <a:t>Learnings – C# and SQLite, alternative coding languages</a:t>
            </a:r>
          </a:p>
          <a:p>
            <a:r>
              <a:rPr lang="en-NZ" dirty="0"/>
              <a:t>Questions</a:t>
            </a:r>
          </a:p>
        </p:txBody>
      </p:sp>
    </p:spTree>
    <p:extLst>
      <p:ext uri="{BB962C8B-B14F-4D97-AF65-F5344CB8AC3E}">
        <p14:creationId xmlns:p14="http://schemas.microsoft.com/office/powerpoint/2010/main" val="3253016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Background</a:t>
            </a:r>
          </a:p>
        </p:txBody>
      </p:sp>
      <p:sp>
        <p:nvSpPr>
          <p:cNvPr id="3" name="Content Placeholder 2"/>
          <p:cNvSpPr>
            <a:spLocks noGrp="1"/>
          </p:cNvSpPr>
          <p:nvPr>
            <p:ph idx="1"/>
          </p:nvPr>
        </p:nvSpPr>
        <p:spPr/>
        <p:txBody>
          <a:bodyPr/>
          <a:lstStyle/>
          <a:p>
            <a:r>
              <a:rPr lang="en-NZ" dirty="0"/>
              <a:t>The project is to design a program for NZ Wetland to manage and adjust a database of information relating to the management of wetlands and their environment and ecosystems.</a:t>
            </a:r>
          </a:p>
          <a:p>
            <a:r>
              <a:rPr lang="en-NZ" dirty="0"/>
              <a:t>The methods used to manage and adjust the database involve adding, updating, deleting, assigning and removing information in the database and also producing reports to display the information in the database.</a:t>
            </a:r>
          </a:p>
        </p:txBody>
      </p:sp>
    </p:spTree>
    <p:extLst>
      <p:ext uri="{BB962C8B-B14F-4D97-AF65-F5344CB8AC3E}">
        <p14:creationId xmlns:p14="http://schemas.microsoft.com/office/powerpoint/2010/main" val="109558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Demonstration</a:t>
            </a:r>
          </a:p>
        </p:txBody>
      </p:sp>
      <p:pic>
        <p:nvPicPr>
          <p:cNvPr id="4" name="Presentation Video.MP4">
            <a:hlinkClick r:id="" action="ppaction://media"/>
            <a:extLst>
              <a:ext uri="{FF2B5EF4-FFF2-40B4-BE49-F238E27FC236}">
                <a16:creationId xmlns:a16="http://schemas.microsoft.com/office/drawing/2014/main" id="{95EEE261-6B72-49E7-A031-F9D7305EEA0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7356" y="1246363"/>
            <a:ext cx="9321378" cy="5242873"/>
          </a:xfrm>
        </p:spPr>
      </p:pic>
    </p:spTree>
    <p:extLst>
      <p:ext uri="{BB962C8B-B14F-4D97-AF65-F5344CB8AC3E}">
        <p14:creationId xmlns:p14="http://schemas.microsoft.com/office/powerpoint/2010/main" val="344112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Learnings</a:t>
            </a:r>
          </a:p>
        </p:txBody>
      </p:sp>
      <p:sp>
        <p:nvSpPr>
          <p:cNvPr id="3" name="Content Placeholder 2"/>
          <p:cNvSpPr>
            <a:spLocks noGrp="1"/>
          </p:cNvSpPr>
          <p:nvPr>
            <p:ph idx="1"/>
          </p:nvPr>
        </p:nvSpPr>
        <p:spPr/>
        <p:txBody>
          <a:bodyPr/>
          <a:lstStyle/>
          <a:p>
            <a:r>
              <a:rPr lang="en-NZ" dirty="0"/>
              <a:t>From this project I have a better understanding of C# and its functionality with SQLite</a:t>
            </a:r>
          </a:p>
          <a:p>
            <a:r>
              <a:rPr lang="en-NZ" dirty="0"/>
              <a:t>The use of SQLite and C#  went well allowing for development of the program</a:t>
            </a:r>
          </a:p>
          <a:p>
            <a:r>
              <a:rPr lang="en-NZ" dirty="0"/>
              <a:t>If I were to do it again I would possibly use a different, less resource intensive coding language like JavaScript or python </a:t>
            </a:r>
          </a:p>
        </p:txBody>
      </p:sp>
    </p:spTree>
    <p:extLst>
      <p:ext uri="{BB962C8B-B14F-4D97-AF65-F5344CB8AC3E}">
        <p14:creationId xmlns:p14="http://schemas.microsoft.com/office/powerpoint/2010/main" val="166073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Questions</a:t>
            </a:r>
            <a:endParaRPr lang="en-NZ" dirty="0"/>
          </a:p>
        </p:txBody>
      </p:sp>
      <p:sp>
        <p:nvSpPr>
          <p:cNvPr id="3" name="Content Placeholder 2"/>
          <p:cNvSpPr>
            <a:spLocks noGrp="1"/>
          </p:cNvSpPr>
          <p:nvPr>
            <p:ph idx="1"/>
          </p:nvPr>
        </p:nvSpPr>
        <p:spPr/>
        <p:txBody>
          <a:bodyPr/>
          <a:lstStyle/>
          <a:p>
            <a:endParaRPr lang="en-NZ"/>
          </a:p>
        </p:txBody>
      </p:sp>
    </p:spTree>
    <p:extLst>
      <p:ext uri="{BB962C8B-B14F-4D97-AF65-F5344CB8AC3E}">
        <p14:creationId xmlns:p14="http://schemas.microsoft.com/office/powerpoint/2010/main" val="35971564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2F9A54D5CCDF41BB8DF5A868A134DB" ma:contentTypeVersion="14" ma:contentTypeDescription="Create a new document." ma:contentTypeScope="" ma:versionID="b8033424958d0a4077a07299c1375bfe">
  <xsd:schema xmlns:xsd="http://www.w3.org/2001/XMLSchema" xmlns:xs="http://www.w3.org/2001/XMLSchema" xmlns:p="http://schemas.microsoft.com/office/2006/metadata/properties" xmlns:ns3="c7a26b2a-ba5b-42d6-981c-2f9efd39cf29" xmlns:ns4="8d347697-8f26-4fa9-8ef7-caf26b5fd981" targetNamespace="http://schemas.microsoft.com/office/2006/metadata/properties" ma:root="true" ma:fieldsID="3957d41509bb38e2d3da403c4bff518d" ns3:_="" ns4:_="">
    <xsd:import namespace="c7a26b2a-ba5b-42d6-981c-2f9efd39cf29"/>
    <xsd:import namespace="8d347697-8f26-4fa9-8ef7-caf26b5fd98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Loca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26b2a-ba5b-42d6-981c-2f9efd39cf2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347697-8f26-4fa9-8ef7-caf26b5fd98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9D7AFE-64E0-4B70-9F2E-6CFC2FB797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a26b2a-ba5b-42d6-981c-2f9efd39cf29"/>
    <ds:schemaRef ds:uri="8d347697-8f26-4fa9-8ef7-caf26b5fd9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32621A-9173-41F9-B863-D9CD4734750C}">
  <ds:schemaRefs>
    <ds:schemaRef ds:uri="http://schemas.microsoft.com/sharepoint/v3/contenttype/forms"/>
  </ds:schemaRefs>
</ds:datastoreItem>
</file>

<file path=customXml/itemProps3.xml><?xml version="1.0" encoding="utf-8"?>
<ds:datastoreItem xmlns:ds="http://schemas.openxmlformats.org/officeDocument/2006/customXml" ds:itemID="{654D6745-BB50-4188-ADD1-9B34020E44CC}">
  <ds:schemaRefs>
    <ds:schemaRef ds:uri="http://schemas.microsoft.com/office/2006/metadata/properties"/>
    <ds:schemaRef ds:uri="http://purl.org/dc/dcmitype/"/>
    <ds:schemaRef ds:uri="http://schemas.microsoft.com/office/infopath/2007/PartnerControls"/>
    <ds:schemaRef ds:uri="http://schemas.microsoft.com/office/2006/documentManagement/types"/>
    <ds:schemaRef ds:uri="8d347697-8f26-4fa9-8ef7-caf26b5fd981"/>
    <ds:schemaRef ds:uri="http://schemas.openxmlformats.org/package/2006/metadata/core-properties"/>
    <ds:schemaRef ds:uri="http://purl.org/dc/elements/1.1/"/>
    <ds:schemaRef ds:uri="http://purl.org/dc/terms/"/>
    <ds:schemaRef ds:uri="c7a26b2a-ba5b-42d6-981c-2f9efd39cf2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585</TotalTime>
  <Words>165</Words>
  <Application>Microsoft Office PowerPoint</Application>
  <PresentationFormat>Widescreen</PresentationFormat>
  <Paragraphs>17</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Trebuchet MS</vt:lpstr>
      <vt:lpstr>Wingdings 3</vt:lpstr>
      <vt:lpstr>Facet</vt:lpstr>
      <vt:lpstr>IS Application Project NZ Wetlands </vt:lpstr>
      <vt:lpstr>Introduction</vt:lpstr>
      <vt:lpstr>Background</vt:lpstr>
      <vt:lpstr>Demonstration</vt:lpstr>
      <vt:lpstr>Learnings</vt:lpstr>
      <vt:lpstr>Questions</vt:lpstr>
    </vt:vector>
  </TitlesOfParts>
  <Company>Unitec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Simon Dacey</dc:creator>
  <cp:lastModifiedBy>Sharish Bala</cp:lastModifiedBy>
  <cp:revision>11</cp:revision>
  <dcterms:created xsi:type="dcterms:W3CDTF">2020-05-28T01:54:43Z</dcterms:created>
  <dcterms:modified xsi:type="dcterms:W3CDTF">2021-11-23T02:37:41Z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0x0101007E2F9A54D5CCDF41BB8DF5A868A134DB</vt:lpwstr>
  </property>
</Properties>
</file>